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137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47E9E836-5DF5-481A-BCF3-B98A3C5CAB14}" type="datetimeFigureOut">
              <a:rPr lang="en-US" smtClean="0"/>
              <a:t>3/28/2014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3D841D77-83F7-4D4F-A39C-EC9B09582634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State Censorship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276600"/>
            <a:ext cx="6172200" cy="150131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“Censorship </a:t>
            </a:r>
            <a:r>
              <a:rPr lang="en-US" dirty="0"/>
              <a:t>always defeats it own purpose, for it creates in the end the kind of society that is incapable of exercising real discretion</a:t>
            </a:r>
            <a:r>
              <a:rPr lang="en-US" dirty="0" smtClean="0"/>
              <a:t>.”</a:t>
            </a:r>
            <a:endParaRPr lang="en-US" dirty="0"/>
          </a:p>
          <a:p>
            <a:r>
              <a:rPr lang="en-US" dirty="0"/>
              <a:t> </a:t>
            </a:r>
          </a:p>
          <a:p>
            <a:r>
              <a:rPr lang="en-US" dirty="0" smtClean="0"/>
              <a:t>~Henry </a:t>
            </a:r>
            <a:r>
              <a:rPr lang="en-US" dirty="0"/>
              <a:t>Steele </a:t>
            </a:r>
            <a:r>
              <a:rPr lang="en-US" dirty="0" smtClean="0"/>
              <a:t>Commager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80054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14400" y="685801"/>
            <a:ext cx="7315200" cy="3657599"/>
          </a:xfrm>
        </p:spPr>
        <p:txBody>
          <a:bodyPr>
            <a:normAutofit/>
          </a:bodyPr>
          <a:lstStyle/>
          <a:p>
            <a:pPr lvl="1"/>
            <a:r>
              <a:rPr lang="en-US" sz="2600" dirty="0" smtClean="0"/>
              <a:t>Censorship (n) </a:t>
            </a:r>
            <a:r>
              <a:rPr lang="en-US" sz="2600" dirty="0"/>
              <a:t>-- the control of the information and ideas circulated within a </a:t>
            </a:r>
            <a:r>
              <a:rPr lang="en-US" sz="2600" dirty="0" smtClean="0"/>
              <a:t>society</a:t>
            </a:r>
          </a:p>
          <a:p>
            <a:pPr marL="18288" indent="0">
              <a:buNone/>
            </a:pPr>
            <a:endParaRPr lang="en-US" sz="2800" dirty="0" smtClean="0"/>
          </a:p>
          <a:p>
            <a:pPr marL="18288" indent="0">
              <a:buNone/>
            </a:pPr>
            <a:r>
              <a:rPr lang="en-US" sz="3200" dirty="0" smtClean="0"/>
              <a:t>It </a:t>
            </a:r>
            <a:r>
              <a:rPr lang="en-US" sz="3200" dirty="0"/>
              <a:t>has been a hallmark of dictatorships throughout history.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Definition »»»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097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State Censorship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4086087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81000"/>
            <a:ext cx="2857500" cy="2543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3276600"/>
            <a:ext cx="1828800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5312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lemental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Elemental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lemental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10</TotalTime>
  <Words>63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Elemental</vt:lpstr>
      <vt:lpstr>State Censorship</vt:lpstr>
      <vt:lpstr>Definition »»»</vt:lpstr>
      <vt:lpstr>State Censorship</vt:lpstr>
    </vt:vector>
  </TitlesOfParts>
  <Company>Virginia Beach City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State Censorship</dc:title>
  <dc:creator>vjdean</dc:creator>
  <cp:lastModifiedBy>vjdean</cp:lastModifiedBy>
  <cp:revision>2</cp:revision>
  <dcterms:created xsi:type="dcterms:W3CDTF">2014-03-28T15:12:13Z</dcterms:created>
  <dcterms:modified xsi:type="dcterms:W3CDTF">2014-03-28T15:22:18Z</dcterms:modified>
</cp:coreProperties>
</file>